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8" r:id="rId2"/>
    <p:sldId id="257" r:id="rId3"/>
    <p:sldId id="281" r:id="rId4"/>
    <p:sldId id="283" r:id="rId5"/>
    <p:sldId id="284" r:id="rId6"/>
    <p:sldId id="285" r:id="rId7"/>
    <p:sldId id="261" r:id="rId8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4660"/>
  </p:normalViewPr>
  <p:slideViewPr>
    <p:cSldViewPr snapToGrid="0">
      <p:cViewPr>
        <p:scale>
          <a:sx n="69" d="100"/>
          <a:sy n="69" d="100"/>
        </p:scale>
        <p:origin x="22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/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1911AC-2616-9714-11DE-8ECBAEB6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943600"/>
                <a:ext cx="2016578" cy="276999"/>
              </a:xfrm>
              <a:prstGeom prst="rect">
                <a:avLst/>
              </a:prstGeom>
              <a:blipFill>
                <a:blip r:embed="rId8"/>
                <a:stretch>
                  <a:fillRect l="-3323" r="-27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CE9587D2-FF2A-ADBC-DD7F-623AF52F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7"/>
            <a:ext cx="4608600" cy="3853777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36AD299F-1F7B-D7D6-FFCC-2406558EC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02" y="2751722"/>
            <a:ext cx="5013961" cy="3587935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58606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yellow and pink map with black text&#10;&#10;Description automatically generated">
            <a:extLst>
              <a:ext uri="{FF2B5EF4-FFF2-40B4-BE49-F238E27FC236}">
                <a16:creationId xmlns:a16="http://schemas.microsoft.com/office/drawing/2014/main" id="{2C236BFB-DA44-A23D-25FE-AB8430E09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31" y="3929717"/>
            <a:ext cx="1943523" cy="1943523"/>
          </a:xfrm>
          <a:prstGeom prst="rect">
            <a:avLst/>
          </a:prstGeom>
        </p:spPr>
      </p:pic>
      <p:pic>
        <p:nvPicPr>
          <p:cNvPr id="28" name="Picture 27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B12BB383-D6C7-80E6-3573-7A5AD91B2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19079"/>
            <a:ext cx="1978483" cy="1978483"/>
          </a:xfrm>
          <a:prstGeom prst="rect">
            <a:avLst/>
          </a:prstGeom>
        </p:spPr>
      </p:pic>
      <p:pic>
        <p:nvPicPr>
          <p:cNvPr id="34" name="Picture 33" descr="A yellow rectangles with black letters and purple lines&#10;&#10;Description automatically generated">
            <a:extLst>
              <a:ext uri="{FF2B5EF4-FFF2-40B4-BE49-F238E27FC236}">
                <a16:creationId xmlns:a16="http://schemas.microsoft.com/office/drawing/2014/main" id="{EB87DEDC-03B9-E876-B419-C6BB34194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0" y="3971393"/>
            <a:ext cx="1971558" cy="1971558"/>
          </a:xfrm>
          <a:prstGeom prst="rect">
            <a:avLst/>
          </a:prstGeom>
        </p:spPr>
      </p:pic>
      <p:pic>
        <p:nvPicPr>
          <p:cNvPr id="26" name="Picture 25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64EBCBC3-05CB-5D7E-E97F-5B79846EC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7" y="1396577"/>
            <a:ext cx="1942948" cy="1942948"/>
          </a:xfrm>
          <a:prstGeom prst="rect">
            <a:avLst/>
          </a:prstGeom>
        </p:spPr>
      </p:pic>
      <p:pic>
        <p:nvPicPr>
          <p:cNvPr id="24" name="Picture 2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9068DD2C-4E07-55E2-F68F-FD1616EA6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17" y="1407481"/>
            <a:ext cx="1942948" cy="1942948"/>
          </a:xfrm>
          <a:prstGeom prst="rect">
            <a:avLst/>
          </a:prstGeom>
        </p:spPr>
      </p:pic>
      <p:pic>
        <p:nvPicPr>
          <p:cNvPr id="21" name="Picture 20" descr="A yellow squares with black letters and red lines&#10;&#10;Description automatically generated">
            <a:extLst>
              <a:ext uri="{FF2B5EF4-FFF2-40B4-BE49-F238E27FC236}">
                <a16:creationId xmlns:a16="http://schemas.microsoft.com/office/drawing/2014/main" id="{13B5F5B7-D54E-D82E-002D-6D7F8E53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9" y="1402117"/>
            <a:ext cx="2147029" cy="215095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9084048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9066439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9072014"/>
            <a:ext cx="2508375" cy="20473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866598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866598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866598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603056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59753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514815"/>
            <a:ext cx="2864066" cy="2295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A9F929-4624-E13D-3F86-18342A557D6A}"/>
              </a:ext>
            </a:extLst>
          </p:cNvPr>
          <p:cNvGrpSpPr/>
          <p:nvPr/>
        </p:nvGrpSpPr>
        <p:grpSpPr>
          <a:xfrm>
            <a:off x="1437465" y="4099623"/>
            <a:ext cx="717648" cy="1556343"/>
            <a:chOff x="1483680" y="2870599"/>
            <a:chExt cx="717648" cy="155634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4DC9C8-B5DF-9D13-CA7B-01C2CB60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1429" y="3886638"/>
              <a:ext cx="509899" cy="0"/>
            </a:xfrm>
            <a:prstGeom prst="straightConnector1">
              <a:avLst/>
            </a:prstGeom>
            <a:ln w="76200">
              <a:solidFill>
                <a:srgbClr val="FF45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EC4D12-17C2-2A0F-9EE5-E9743A2D2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410" y="3407086"/>
              <a:ext cx="9008" cy="514948"/>
            </a:xfrm>
            <a:prstGeom prst="straightConnector1">
              <a:avLst/>
            </a:prstGeom>
            <a:ln w="76200">
              <a:solidFill>
                <a:srgbClr val="2CA0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4AD82-F9B3-BFAF-E95D-7ED18ED1C93D}"/>
                </a:ext>
              </a:extLst>
            </p:cNvPr>
            <p:cNvSpPr txBox="1"/>
            <p:nvPr/>
          </p:nvSpPr>
          <p:spPr>
            <a:xfrm>
              <a:off x="1769627" y="3780611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27C4C-83F0-7F8F-FB34-1BFB3AD64F08}"/>
                </a:ext>
              </a:extLst>
            </p:cNvPr>
            <p:cNvSpPr txBox="1"/>
            <p:nvPr/>
          </p:nvSpPr>
          <p:spPr>
            <a:xfrm>
              <a:off x="1483680" y="287059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BF00BF"/>
                  </a:solidFill>
                  <a:latin typeface="Times New Roman" panose="02020603050405020304" pitchFamily="18" charset="0"/>
                  <a:ea typeface="ADLaM Display" panose="02010000000000000000" pitchFamily="2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99365-EDF0-6FAD-E314-6496301B8D13}"/>
              </a:ext>
            </a:extLst>
          </p:cNvPr>
          <p:cNvSpPr txBox="1"/>
          <p:nvPr/>
        </p:nvSpPr>
        <p:spPr>
          <a:xfrm>
            <a:off x="1403520" y="73204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B6B3-EF9B-9562-6396-C7436FD7CB8F}"/>
              </a:ext>
            </a:extLst>
          </p:cNvPr>
          <p:cNvSpPr txBox="1"/>
          <p:nvPr/>
        </p:nvSpPr>
        <p:spPr>
          <a:xfrm>
            <a:off x="1403520" y="3490727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49A6F-0AAB-425D-64F9-4B80871C78FF}"/>
              </a:ext>
            </a:extLst>
          </p:cNvPr>
          <p:cNvSpPr txBox="1"/>
          <p:nvPr/>
        </p:nvSpPr>
        <p:spPr>
          <a:xfrm>
            <a:off x="1403520" y="5831692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AF1D9-EA03-D0E8-9758-68F1FE246F44}"/>
              </a:ext>
            </a:extLst>
          </p:cNvPr>
          <p:cNvSpPr txBox="1"/>
          <p:nvPr/>
        </p:nvSpPr>
        <p:spPr>
          <a:xfrm>
            <a:off x="1403520" y="8473911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</TotalTime>
  <Words>141</Words>
  <Application>Microsoft Office PowerPoint</Application>
  <PresentationFormat>Custom</PresentationFormat>
  <Paragraphs>61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46</cp:revision>
  <dcterms:created xsi:type="dcterms:W3CDTF">2024-02-24T15:36:44Z</dcterms:created>
  <dcterms:modified xsi:type="dcterms:W3CDTF">2024-03-12T17:58:57Z</dcterms:modified>
</cp:coreProperties>
</file>